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56" r:id="rId3"/>
    <p:sldId id="257" r:id="rId4"/>
    <p:sldId id="258" r:id="rId5"/>
    <p:sldId id="259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833" autoAdjust="0"/>
    <p:restoredTop sz="94660"/>
  </p:normalViewPr>
  <p:slideViewPr>
    <p:cSldViewPr>
      <p:cViewPr varScale="1">
        <p:scale>
          <a:sx n="65" d="100"/>
          <a:sy n="65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4791F-DCEF-4BE8-8625-E13AD6699036}" type="datetimeFigureOut">
              <a:rPr lang="ru-RU" smtClean="0"/>
              <a:pPr/>
              <a:t>30.07.2010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F1102-C508-41C2-B318-00F0345B8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F1102-C508-41C2-B318-00F0345B838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F1102-C508-41C2-B318-00F0345B838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F1102-C508-41C2-B318-00F0345B838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F1102-C508-41C2-B318-00F0345B838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F1102-C508-41C2-B318-00F0345B838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F1102-C508-41C2-B318-00F0345B838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F1102-C508-41C2-B318-00F0345B838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F1102-C508-41C2-B318-00F0345B838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CBBA0-E4F5-470B-85E9-AD2F1715F9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36CB3-4CCE-45D0-9B7F-329F27794F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82FA5-F1E0-41C8-B1E4-7DC98CE36D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C24C1-40D6-4B5C-ABC0-CD6C179833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4EE56-8C72-4EEB-8212-45747E7838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5A5E8-D3BB-45FA-9BE1-D01041370A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10B4D-CB06-4400-9DC4-E2BAEB138C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46272-12E0-43E4-A9CD-0B7D123A03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D67FB-4821-403A-AEAC-4B46A16DE5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5970F-79BD-4FC4-BBB0-B6C5E91342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47FA0-22DA-49E0-B85F-D62A52B584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F67151-80C1-47FE-973F-241A39C675A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3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32" Type="http://schemas.openxmlformats.org/officeDocument/2006/relationships/image" Target="../media/image31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31" Type="http://schemas.openxmlformats.org/officeDocument/2006/relationships/image" Target="../media/image30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Relationship Id="rId30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6.jpe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11" Type="http://schemas.openxmlformats.org/officeDocument/2006/relationships/image" Target="../media/image72.jpeg"/><Relationship Id="rId5" Type="http://schemas.openxmlformats.org/officeDocument/2006/relationships/image" Target="../media/image20.jpeg"/><Relationship Id="rId10" Type="http://schemas.openxmlformats.org/officeDocument/2006/relationships/image" Target="../media/image64.jpeg"/><Relationship Id="rId4" Type="http://schemas.openxmlformats.org/officeDocument/2006/relationships/image" Target="../media/image67.jpeg"/><Relationship Id="rId9" Type="http://schemas.openxmlformats.org/officeDocument/2006/relationships/image" Target="../media/image7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SC00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000760" y="4643446"/>
            <a:ext cx="28797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 dirty="0">
                <a:latin typeface="Comic Sans MS" pitchFamily="66" charset="0"/>
              </a:rPr>
              <a:t>Физики,</a:t>
            </a:r>
          </a:p>
          <a:p>
            <a:pPr algn="r">
              <a:spcBef>
                <a:spcPct val="50000"/>
              </a:spcBef>
            </a:pPr>
            <a:r>
              <a:rPr lang="ru-RU" sz="2400" b="1" dirty="0">
                <a:latin typeface="Comic Sans MS" pitchFamily="66" charset="0"/>
              </a:rPr>
              <a:t>математики,  </a:t>
            </a:r>
          </a:p>
          <a:p>
            <a:pPr algn="r">
              <a:spcBef>
                <a:spcPct val="50000"/>
              </a:spcBef>
            </a:pPr>
            <a:r>
              <a:rPr lang="ru-RU" sz="2400" b="1" dirty="0">
                <a:latin typeface="Comic Sans MS" pitchFamily="66" charset="0"/>
              </a:rPr>
              <a:t>физкультурники.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0"/>
            <a:ext cx="364330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 заезд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росс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7893" cy="6858000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>
          <a:xfrm>
            <a:off x="4143372" y="0"/>
            <a:ext cx="3571900" cy="1285860"/>
          </a:xfrm>
        </p:spPr>
        <p:txBody>
          <a:bodyPr/>
          <a:lstStyle/>
          <a:p>
            <a:r>
              <a:rPr lang="ru-RU" sz="3200" b="1" dirty="0" smtClean="0">
                <a:latin typeface="Comic Sans MS" pitchFamily="66" charset="0"/>
              </a:rPr>
              <a:t>География заезда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2060" name="Picture 12" descr="соч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2997200"/>
            <a:ext cx="1857375" cy="2305050"/>
          </a:xfrm>
          <a:prstGeom prst="rect">
            <a:avLst/>
          </a:prstGeom>
          <a:noFill/>
        </p:spPr>
      </p:pic>
      <p:pic>
        <p:nvPicPr>
          <p:cNvPr id="2061" name="Picture 13" descr="акса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5661025"/>
            <a:ext cx="719137" cy="887413"/>
          </a:xfrm>
          <a:prstGeom prst="rect">
            <a:avLst/>
          </a:prstGeom>
          <a:noFill/>
        </p:spPr>
      </p:pic>
      <p:pic>
        <p:nvPicPr>
          <p:cNvPr id="2062" name="Picture 14" descr="березник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1857364"/>
            <a:ext cx="719137" cy="736600"/>
          </a:xfrm>
          <a:prstGeom prst="rect">
            <a:avLst/>
          </a:prstGeom>
          <a:noFill/>
        </p:spPr>
      </p:pic>
      <p:pic>
        <p:nvPicPr>
          <p:cNvPr id="2063" name="Picture 15" descr="благовещенс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6550" y="4941888"/>
            <a:ext cx="719138" cy="752475"/>
          </a:xfrm>
          <a:prstGeom prst="rect">
            <a:avLst/>
          </a:prstGeom>
          <a:noFill/>
        </p:spPr>
      </p:pic>
      <p:pic>
        <p:nvPicPr>
          <p:cNvPr id="2064" name="Picture 16" descr="зимовник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6100" y="5661025"/>
            <a:ext cx="719138" cy="928688"/>
          </a:xfrm>
          <a:prstGeom prst="rect">
            <a:avLst/>
          </a:prstGeom>
          <a:noFill/>
        </p:spPr>
      </p:pic>
      <p:pic>
        <p:nvPicPr>
          <p:cNvPr id="2065" name="Picture 17" descr="кандалакш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84" y="2428868"/>
            <a:ext cx="719138" cy="844550"/>
          </a:xfrm>
          <a:prstGeom prst="rect">
            <a:avLst/>
          </a:prstGeom>
          <a:noFill/>
        </p:spPr>
      </p:pic>
      <p:pic>
        <p:nvPicPr>
          <p:cNvPr id="2066" name="Picture 18" descr="краснодарский край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715016"/>
            <a:ext cx="719137" cy="896937"/>
          </a:xfrm>
          <a:prstGeom prst="rect">
            <a:avLst/>
          </a:prstGeom>
          <a:noFill/>
        </p:spPr>
      </p:pic>
      <p:pic>
        <p:nvPicPr>
          <p:cNvPr id="2067" name="Picture 19" descr="красноярск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56550" y="2205038"/>
            <a:ext cx="719138" cy="1127125"/>
          </a:xfrm>
          <a:prstGeom prst="rect">
            <a:avLst/>
          </a:prstGeom>
          <a:noFill/>
        </p:spPr>
      </p:pic>
      <p:pic>
        <p:nvPicPr>
          <p:cNvPr id="2068" name="Picture 20" descr="малоярославец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596" y="3929066"/>
            <a:ext cx="719137" cy="877888"/>
          </a:xfrm>
          <a:prstGeom prst="rect">
            <a:avLst/>
          </a:prstGeom>
          <a:noFill/>
        </p:spPr>
      </p:pic>
      <p:pic>
        <p:nvPicPr>
          <p:cNvPr id="2070" name="Picture 22" descr="новороссийск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14480" y="5965825"/>
            <a:ext cx="719138" cy="892175"/>
          </a:xfrm>
          <a:prstGeom prst="rect">
            <a:avLst/>
          </a:prstGeom>
          <a:noFill/>
        </p:spPr>
      </p:pic>
      <p:pic>
        <p:nvPicPr>
          <p:cNvPr id="2071" name="Picture 23" descr="новосибирск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85113" y="3716338"/>
            <a:ext cx="719137" cy="696912"/>
          </a:xfrm>
          <a:prstGeom prst="rect">
            <a:avLst/>
          </a:prstGeom>
          <a:noFill/>
        </p:spPr>
      </p:pic>
      <p:pic>
        <p:nvPicPr>
          <p:cNvPr id="2072" name="Picture 24" descr="сальск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80063" y="5734050"/>
            <a:ext cx="719137" cy="777875"/>
          </a:xfrm>
          <a:prstGeom prst="rect">
            <a:avLst/>
          </a:prstGeom>
          <a:noFill/>
        </p:spPr>
      </p:pic>
      <p:pic>
        <p:nvPicPr>
          <p:cNvPr id="2073" name="Picture 25" descr="санкт-петербург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85984" y="2714620"/>
            <a:ext cx="719138" cy="793750"/>
          </a:xfrm>
          <a:prstGeom prst="rect">
            <a:avLst/>
          </a:prstGeom>
          <a:noFill/>
        </p:spPr>
      </p:pic>
      <p:pic>
        <p:nvPicPr>
          <p:cNvPr id="2074" name="Picture 26" descr="саратов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00364" y="5922962"/>
            <a:ext cx="719137" cy="935038"/>
          </a:xfrm>
          <a:prstGeom prst="rect">
            <a:avLst/>
          </a:prstGeom>
          <a:noFill/>
        </p:spPr>
      </p:pic>
      <p:pic>
        <p:nvPicPr>
          <p:cNvPr id="2075" name="Picture 27" descr="харьков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500166" y="2500306"/>
            <a:ext cx="684213" cy="800100"/>
          </a:xfrm>
          <a:prstGeom prst="rect">
            <a:avLst/>
          </a:prstGeom>
          <a:noFill/>
        </p:spPr>
      </p:pic>
      <p:pic>
        <p:nvPicPr>
          <p:cNvPr id="2076" name="Picture 28" descr="чебоксары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214678" y="2857496"/>
            <a:ext cx="719138" cy="690563"/>
          </a:xfrm>
          <a:prstGeom prst="rect">
            <a:avLst/>
          </a:prstGeom>
          <a:noFill/>
        </p:spPr>
      </p:pic>
      <p:pic>
        <p:nvPicPr>
          <p:cNvPr id="2078" name="Picture 30" descr="ярославль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14348" y="2714620"/>
            <a:ext cx="719137" cy="884238"/>
          </a:xfrm>
          <a:prstGeom prst="rect">
            <a:avLst/>
          </a:prstGeom>
          <a:noFill/>
        </p:spPr>
      </p:pic>
      <p:pic>
        <p:nvPicPr>
          <p:cNvPr id="2080" name="Picture 32" descr="C:\Users\Ноутбук\Desktop\Всякие фотки\P1010915.JPG"/>
          <p:cNvPicPr>
            <a:picLocks noChangeAspect="1" noChangeArrowheads="1"/>
          </p:cNvPicPr>
          <p:nvPr/>
        </p:nvPicPr>
        <p:blipFill>
          <a:blip r:embed="rId21" cstate="print"/>
          <a:srcRect r="9890" b="10479"/>
          <a:stretch>
            <a:fillRect/>
          </a:stretch>
        </p:blipFill>
        <p:spPr bwMode="auto">
          <a:xfrm>
            <a:off x="-1" y="0"/>
            <a:ext cx="4286249" cy="2428868"/>
          </a:xfrm>
          <a:prstGeom prst="rect">
            <a:avLst/>
          </a:prstGeom>
          <a:noFill/>
        </p:spPr>
      </p:pic>
      <p:pic>
        <p:nvPicPr>
          <p:cNvPr id="2081" name="Picture 33" descr="C:\Users\Ноутбук\Desktop\Всякие фотки\P1020085.JPG"/>
          <p:cNvPicPr>
            <a:picLocks noChangeAspect="1" noChangeArrowheads="1"/>
          </p:cNvPicPr>
          <p:nvPr/>
        </p:nvPicPr>
        <p:blipFill>
          <a:blip r:embed="rId22" cstate="print"/>
          <a:srcRect l="29053"/>
          <a:stretch>
            <a:fillRect/>
          </a:stretch>
        </p:blipFill>
        <p:spPr bwMode="auto">
          <a:xfrm>
            <a:off x="1142976" y="4500570"/>
            <a:ext cx="1709577" cy="1807253"/>
          </a:xfrm>
          <a:prstGeom prst="rect">
            <a:avLst/>
          </a:prstGeom>
          <a:noFill/>
        </p:spPr>
      </p:pic>
      <p:pic>
        <p:nvPicPr>
          <p:cNvPr id="1026" name="Picture 2" descr="C:\Users\Ноутбук\Desktop\Всякие фотки\P1020059.JPG"/>
          <p:cNvPicPr>
            <a:picLocks noChangeAspect="1" noChangeArrowheads="1"/>
          </p:cNvPicPr>
          <p:nvPr/>
        </p:nvPicPr>
        <p:blipFill>
          <a:blip r:embed="rId23" cstate="print"/>
          <a:srcRect t="21883" r="42558"/>
          <a:stretch>
            <a:fillRect/>
          </a:stretch>
        </p:blipFill>
        <p:spPr bwMode="auto">
          <a:xfrm>
            <a:off x="7215206" y="4000504"/>
            <a:ext cx="1029473" cy="1050009"/>
          </a:xfrm>
          <a:prstGeom prst="rect">
            <a:avLst/>
          </a:prstGeom>
          <a:noFill/>
        </p:spPr>
      </p:pic>
      <p:pic>
        <p:nvPicPr>
          <p:cNvPr id="25" name="Picture 2" descr="C:\Users\Ноутбук\Desktop\Всякие фотки\P1020059.JPG"/>
          <p:cNvPicPr>
            <a:picLocks noChangeAspect="1" noChangeArrowheads="1"/>
          </p:cNvPicPr>
          <p:nvPr/>
        </p:nvPicPr>
        <p:blipFill>
          <a:blip r:embed="rId24" cstate="print"/>
          <a:srcRect l="58864" t="32532" r="13235" b="21514"/>
          <a:stretch>
            <a:fillRect/>
          </a:stretch>
        </p:blipFill>
        <p:spPr bwMode="auto">
          <a:xfrm>
            <a:off x="2714612" y="2571744"/>
            <a:ext cx="1214446" cy="1500198"/>
          </a:xfrm>
          <a:prstGeom prst="rect">
            <a:avLst/>
          </a:prstGeom>
          <a:noFill/>
        </p:spPr>
      </p:pic>
      <p:pic>
        <p:nvPicPr>
          <p:cNvPr id="26" name="Picture 53" descr="C:\Users\Ноутбук\Desktop\Всякие фотки\P1020057.JPG"/>
          <p:cNvPicPr>
            <a:picLocks noChangeAspect="1" noChangeArrowheads="1"/>
          </p:cNvPicPr>
          <p:nvPr/>
        </p:nvPicPr>
        <p:blipFill>
          <a:blip r:embed="rId25" cstate="print"/>
          <a:srcRect l="3077" r="24615"/>
          <a:stretch>
            <a:fillRect/>
          </a:stretch>
        </p:blipFill>
        <p:spPr bwMode="auto">
          <a:xfrm>
            <a:off x="1785918" y="2143116"/>
            <a:ext cx="1357322" cy="1407861"/>
          </a:xfrm>
          <a:prstGeom prst="rect">
            <a:avLst/>
          </a:prstGeom>
          <a:noFill/>
        </p:spPr>
      </p:pic>
      <p:pic>
        <p:nvPicPr>
          <p:cNvPr id="1027" name="Picture 3" descr="C:\Users\Ноутбук\Desktop\Всякие фотки\P1020014.JPG"/>
          <p:cNvPicPr>
            <a:picLocks noChangeAspect="1" noChangeArrowheads="1"/>
          </p:cNvPicPr>
          <p:nvPr/>
        </p:nvPicPr>
        <p:blipFill>
          <a:blip r:embed="rId26" cstate="print"/>
          <a:srcRect l="12754" t="5232" r="17591"/>
          <a:stretch>
            <a:fillRect/>
          </a:stretch>
        </p:blipFill>
        <p:spPr bwMode="auto">
          <a:xfrm>
            <a:off x="5429256" y="4071942"/>
            <a:ext cx="1714512" cy="1749475"/>
          </a:xfrm>
          <a:prstGeom prst="rect">
            <a:avLst/>
          </a:prstGeom>
          <a:noFill/>
        </p:spPr>
      </p:pic>
      <p:pic>
        <p:nvPicPr>
          <p:cNvPr id="1028" name="Picture 4" descr="C:\Users\Ноутбук\Desktop\Наши фото\102_PANA\P1020396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714612" y="4071942"/>
            <a:ext cx="1143008" cy="857256"/>
          </a:xfrm>
          <a:prstGeom prst="rect">
            <a:avLst/>
          </a:prstGeom>
          <a:noFill/>
        </p:spPr>
      </p:pic>
      <p:pic>
        <p:nvPicPr>
          <p:cNvPr id="29" name="Picture 21" descr="москва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928794" y="3500438"/>
            <a:ext cx="755650" cy="892175"/>
          </a:xfrm>
          <a:prstGeom prst="rect">
            <a:avLst/>
          </a:prstGeom>
          <a:noFill/>
        </p:spPr>
      </p:pic>
      <p:pic>
        <p:nvPicPr>
          <p:cNvPr id="1029" name="Picture 5" descr="C:\Users\Ноутбук\Desktop\Всякие фотки\DCIM\100CASIO\CIMG2807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0" y="3000394"/>
            <a:ext cx="1885788" cy="1257192"/>
          </a:xfrm>
          <a:prstGeom prst="rect">
            <a:avLst/>
          </a:prstGeom>
          <a:noFill/>
        </p:spPr>
      </p:pic>
      <p:pic>
        <p:nvPicPr>
          <p:cNvPr id="1030" name="Picture 6" descr="C:\Users\Ноутбук\Desktop\Всякие фотки\P1020073.JPG"/>
          <p:cNvPicPr>
            <a:picLocks noChangeAspect="1" noChangeArrowheads="1"/>
          </p:cNvPicPr>
          <p:nvPr/>
        </p:nvPicPr>
        <p:blipFill>
          <a:blip r:embed="rId30" cstate="print"/>
          <a:srcRect l="84975" t="14464" b="59823"/>
          <a:stretch>
            <a:fillRect/>
          </a:stretch>
        </p:blipFill>
        <p:spPr bwMode="auto">
          <a:xfrm>
            <a:off x="7000892" y="2643182"/>
            <a:ext cx="1000132" cy="1283739"/>
          </a:xfrm>
          <a:prstGeom prst="rect">
            <a:avLst/>
          </a:prstGeom>
          <a:noFill/>
        </p:spPr>
      </p:pic>
      <p:pic>
        <p:nvPicPr>
          <p:cNvPr id="32" name="Picture 6" descr="C:\Users\Ноутбук\Desktop\Всякие фотки\P1020073.JPG"/>
          <p:cNvPicPr>
            <a:picLocks noChangeAspect="1" noChangeArrowheads="1"/>
          </p:cNvPicPr>
          <p:nvPr/>
        </p:nvPicPr>
        <p:blipFill>
          <a:blip r:embed="rId31" cstate="print"/>
          <a:srcRect l="43392" t="14464" r="44033" b="66358"/>
          <a:stretch>
            <a:fillRect/>
          </a:stretch>
        </p:blipFill>
        <p:spPr bwMode="auto">
          <a:xfrm>
            <a:off x="3786182" y="3214686"/>
            <a:ext cx="1490674" cy="1704988"/>
          </a:xfrm>
          <a:prstGeom prst="rect">
            <a:avLst/>
          </a:prstGeom>
          <a:noFill/>
        </p:spPr>
      </p:pic>
      <p:pic>
        <p:nvPicPr>
          <p:cNvPr id="1031" name="Picture 7" descr="C:\Users\Ноутбук\Desktop\Всякие фотки\100CANON\IMG_9672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5214942" y="2643182"/>
            <a:ext cx="1714512" cy="1285810"/>
          </a:xfrm>
          <a:prstGeom prst="rect">
            <a:avLst/>
          </a:prstGeom>
          <a:noFill/>
        </p:spPr>
      </p:pic>
      <p:pic>
        <p:nvPicPr>
          <p:cNvPr id="1032" name="Picture 8" descr="C:\Users\Ноутбук\Desktop\Наши фото\102_PANA\P1020647.JPG"/>
          <p:cNvPicPr>
            <a:picLocks noChangeAspect="1" noChangeArrowheads="1"/>
          </p:cNvPicPr>
          <p:nvPr/>
        </p:nvPicPr>
        <p:blipFill>
          <a:blip r:embed="rId33" cstate="print"/>
          <a:srcRect l="27148" t="42969" r="44727" b="24128"/>
          <a:stretch>
            <a:fillRect/>
          </a:stretch>
        </p:blipFill>
        <p:spPr bwMode="auto">
          <a:xfrm>
            <a:off x="0" y="4357694"/>
            <a:ext cx="1221283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000"/>
                            </p:stCondLst>
                            <p:childTnLst>
                              <p:par>
                                <p:cTn id="9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/>
          <a:lstStyle/>
          <a:p>
            <a:r>
              <a:rPr lang="ru-RU" sz="3600" b="1" dirty="0" smtClean="0">
                <a:latin typeface="Comic Sans MS" pitchFamily="66" charset="0"/>
              </a:rPr>
              <a:t>Презентации, уроки, мастер-классы точно в сроки</a:t>
            </a:r>
            <a:endParaRPr lang="ru-RU" sz="3600" b="1" dirty="0">
              <a:latin typeface="Comic Sans MS" pitchFamily="66" charset="0"/>
            </a:endParaRPr>
          </a:p>
        </p:txBody>
      </p:sp>
      <p:pic>
        <p:nvPicPr>
          <p:cNvPr id="5134" name="Picture 14" descr="DSC000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35500"/>
            <a:ext cx="1905000" cy="2222500"/>
          </a:xfrm>
          <a:prstGeom prst="rect">
            <a:avLst/>
          </a:prstGeom>
          <a:noFill/>
        </p:spPr>
      </p:pic>
      <p:pic>
        <p:nvPicPr>
          <p:cNvPr id="5137" name="Picture 17" descr="DSC0001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9350" y="4665663"/>
            <a:ext cx="1644650" cy="2192337"/>
          </a:xfrm>
          <a:prstGeom prst="rect">
            <a:avLst/>
          </a:prstGeom>
          <a:noFill/>
        </p:spPr>
      </p:pic>
      <p:pic>
        <p:nvPicPr>
          <p:cNvPr id="5140" name="Picture 20" descr="DSC00008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1052513"/>
            <a:ext cx="2540000" cy="1905000"/>
          </a:xfrm>
          <a:prstGeom prst="rect">
            <a:avLst/>
          </a:prstGeom>
          <a:noFill/>
        </p:spPr>
      </p:pic>
      <p:pic>
        <p:nvPicPr>
          <p:cNvPr id="5141" name="Picture 21" descr="DSC001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714356"/>
            <a:ext cx="2514600" cy="1905000"/>
          </a:xfrm>
          <a:prstGeom prst="rect">
            <a:avLst/>
          </a:prstGeom>
          <a:noFill/>
        </p:spPr>
      </p:pic>
      <p:pic>
        <p:nvPicPr>
          <p:cNvPr id="5142" name="Picture 22" descr="DSC0015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2714620"/>
            <a:ext cx="2413000" cy="1905000"/>
          </a:xfrm>
          <a:prstGeom prst="rect">
            <a:avLst/>
          </a:prstGeom>
          <a:noFill/>
        </p:spPr>
      </p:pic>
      <p:pic>
        <p:nvPicPr>
          <p:cNvPr id="2050" name="Picture 2" descr="C:\Users\Ноутбук\Desktop\Наши фото\102_PANA\P1020409.JPG"/>
          <p:cNvPicPr>
            <a:picLocks noChangeAspect="1" noChangeArrowheads="1"/>
          </p:cNvPicPr>
          <p:nvPr/>
        </p:nvPicPr>
        <p:blipFill>
          <a:blip r:embed="rId8" cstate="print"/>
          <a:srcRect t="45312"/>
          <a:stretch>
            <a:fillRect/>
          </a:stretch>
        </p:blipFill>
        <p:spPr bwMode="auto">
          <a:xfrm>
            <a:off x="2285984" y="4855799"/>
            <a:ext cx="4881554" cy="2002201"/>
          </a:xfrm>
          <a:prstGeom prst="rect">
            <a:avLst/>
          </a:prstGeom>
          <a:noFill/>
        </p:spPr>
      </p:pic>
      <p:pic>
        <p:nvPicPr>
          <p:cNvPr id="11" name="Picture 8" descr="DSC0000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6" y="3000372"/>
            <a:ext cx="2082800" cy="1905000"/>
          </a:xfrm>
          <a:prstGeom prst="rect">
            <a:avLst/>
          </a:prstGeom>
          <a:noFill/>
        </p:spPr>
      </p:pic>
      <p:pic>
        <p:nvPicPr>
          <p:cNvPr id="12" name="Picture 7" descr="DSC0000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18300" y="2714620"/>
            <a:ext cx="2425700" cy="1905000"/>
          </a:xfrm>
          <a:prstGeom prst="rect">
            <a:avLst/>
          </a:prstGeom>
          <a:noFill/>
        </p:spPr>
      </p:pic>
      <p:pic>
        <p:nvPicPr>
          <p:cNvPr id="13" name="Picture 6" descr="DSC000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14612" y="2643182"/>
            <a:ext cx="1905000" cy="2476500"/>
          </a:xfrm>
          <a:prstGeom prst="rect">
            <a:avLst/>
          </a:prstGeom>
          <a:noFill/>
        </p:spPr>
      </p:pic>
      <p:pic>
        <p:nvPicPr>
          <p:cNvPr id="14" name="Picture 53" descr="C:\Users\Ноутбук\Desktop\Всякие фотки\P1020057.JPG"/>
          <p:cNvPicPr>
            <a:picLocks noChangeAspect="1" noChangeArrowheads="1"/>
          </p:cNvPicPr>
          <p:nvPr/>
        </p:nvPicPr>
        <p:blipFill>
          <a:blip r:embed="rId12" cstate="print"/>
          <a:srcRect r="24907"/>
          <a:stretch>
            <a:fillRect/>
          </a:stretch>
        </p:blipFill>
        <p:spPr bwMode="auto">
          <a:xfrm>
            <a:off x="214282" y="642918"/>
            <a:ext cx="2000232" cy="1997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39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2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481"/>
            <a:ext cx="9144000" cy="6343728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229600" cy="714356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Отдыхали, танцевали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6150" name="Picture 6" descr="DSC000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714620"/>
            <a:ext cx="2357422" cy="1772498"/>
          </a:xfrm>
          <a:prstGeom prst="rect">
            <a:avLst/>
          </a:prstGeom>
          <a:noFill/>
        </p:spPr>
      </p:pic>
      <p:pic>
        <p:nvPicPr>
          <p:cNvPr id="6152" name="Picture 8" descr="DSC000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071678"/>
            <a:ext cx="3378200" cy="2540000"/>
          </a:xfrm>
          <a:prstGeom prst="rect">
            <a:avLst/>
          </a:prstGeom>
          <a:noFill/>
        </p:spPr>
      </p:pic>
      <p:pic>
        <p:nvPicPr>
          <p:cNvPr id="3074" name="Picture 2" descr="C:\Users\Ноутбук\Desktop\Всякие фотки\100CANON\IMG_96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75305">
            <a:off x="6009969" y="988470"/>
            <a:ext cx="2857488" cy="2142994"/>
          </a:xfrm>
          <a:prstGeom prst="rect">
            <a:avLst/>
          </a:prstGeom>
          <a:noFill/>
        </p:spPr>
      </p:pic>
      <p:pic>
        <p:nvPicPr>
          <p:cNvPr id="3075" name="Picture 3" descr="C:\Users\Ноутбук\Desktop\Всякие фотки\100CANON\IMG_967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35390">
            <a:off x="216162" y="956721"/>
            <a:ext cx="2786050" cy="2089418"/>
          </a:xfrm>
          <a:prstGeom prst="rect">
            <a:avLst/>
          </a:prstGeom>
          <a:noFill/>
        </p:spPr>
      </p:pic>
      <p:pic>
        <p:nvPicPr>
          <p:cNvPr id="10" name="Picture 7" descr="DSC000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928670"/>
            <a:ext cx="2643206" cy="1987373"/>
          </a:xfrm>
          <a:prstGeom prst="rect">
            <a:avLst/>
          </a:prstGeom>
          <a:noFill/>
        </p:spPr>
      </p:pic>
      <p:pic>
        <p:nvPicPr>
          <p:cNvPr id="11" name="Picture 10" descr="DSC0000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209493"/>
            <a:ext cx="2316152" cy="1648507"/>
          </a:xfrm>
          <a:prstGeom prst="rect">
            <a:avLst/>
          </a:prstGeom>
          <a:noFill/>
        </p:spPr>
      </p:pic>
      <p:pic>
        <p:nvPicPr>
          <p:cNvPr id="12" name="Picture 15" descr="шашлык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507566">
            <a:off x="1891787" y="4222255"/>
            <a:ext cx="1995451" cy="1496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DSC000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9144000" cy="6095443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2800" b="1" dirty="0">
                <a:latin typeface="Comic Sans MS" pitchFamily="66" charset="0"/>
              </a:rPr>
              <a:t>Море, солнце, кипарисы, экскурсионные </a:t>
            </a:r>
            <a:r>
              <a:rPr lang="ru-RU" sz="2800" b="1" dirty="0" smtClean="0">
                <a:latin typeface="Comic Sans MS" pitchFamily="66" charset="0"/>
              </a:rPr>
              <a:t>круизы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7175" name="Picture 7" descr="DSC002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318000"/>
            <a:ext cx="1905000" cy="25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176" name="Picture 8" descr="DSC00039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85794"/>
            <a:ext cx="2540000" cy="190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177" name="Picture 9" descr="DSC001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4000" y="785794"/>
            <a:ext cx="2540000" cy="190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178" name="Picture 10" descr="DSC0035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04000" y="4953000"/>
            <a:ext cx="2540000" cy="190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179" name="Picture 11" descr="DSC0036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143512"/>
            <a:ext cx="2540000" cy="190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180" name="Picture 12" descr="DSC0007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00364" y="785794"/>
            <a:ext cx="3022600" cy="190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9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DSC002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"/>
            <a:ext cx="8229600" cy="714355"/>
          </a:xfrm>
        </p:spPr>
        <p:txBody>
          <a:bodyPr/>
          <a:lstStyle/>
          <a:p>
            <a:r>
              <a:rPr lang="ru-RU" sz="4000" b="1" dirty="0" smtClean="0">
                <a:latin typeface="Comic Sans MS" pitchFamily="66" charset="0"/>
              </a:rPr>
              <a:t>Плакали, расставались</a:t>
            </a:r>
            <a:endParaRPr lang="ru-RU" sz="4000" b="1" dirty="0">
              <a:latin typeface="Comic Sans MS" pitchFamily="66" charset="0"/>
            </a:endParaRPr>
          </a:p>
        </p:txBody>
      </p:sp>
      <p:pic>
        <p:nvPicPr>
          <p:cNvPr id="10245" name="Picture 5" descr="DSC001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2918"/>
            <a:ext cx="3390900" cy="2540000"/>
          </a:xfrm>
          <a:prstGeom prst="rect">
            <a:avLst/>
          </a:prstGeom>
          <a:noFill/>
        </p:spPr>
      </p:pic>
      <p:pic>
        <p:nvPicPr>
          <p:cNvPr id="10251" name="Picture 11" descr="DSC012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214686"/>
            <a:ext cx="3136900" cy="2540000"/>
          </a:xfrm>
          <a:prstGeom prst="rect">
            <a:avLst/>
          </a:prstGeom>
          <a:noFill/>
        </p:spPr>
      </p:pic>
      <p:pic>
        <p:nvPicPr>
          <p:cNvPr id="4098" name="Picture 2" descr="C:\Users\Ноутбук\Desktop\Всякие фотки\P10200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04" y="4607702"/>
            <a:ext cx="3000396" cy="2250298"/>
          </a:xfrm>
          <a:prstGeom prst="rect">
            <a:avLst/>
          </a:prstGeom>
          <a:noFill/>
        </p:spPr>
      </p:pic>
      <p:pic>
        <p:nvPicPr>
          <p:cNvPr id="14" name="Picture 8" descr="DSC0013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3357562"/>
            <a:ext cx="3390900" cy="2540000"/>
          </a:xfrm>
          <a:prstGeom prst="rect">
            <a:avLst/>
          </a:prstGeom>
          <a:noFill/>
        </p:spPr>
      </p:pic>
      <p:pic>
        <p:nvPicPr>
          <p:cNvPr id="15" name="Picture 6" descr="DSC0013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1285860"/>
            <a:ext cx="3390900" cy="2540000"/>
          </a:xfrm>
          <a:prstGeom prst="rect">
            <a:avLst/>
          </a:prstGeom>
          <a:noFill/>
        </p:spPr>
      </p:pic>
      <p:pic>
        <p:nvPicPr>
          <p:cNvPr id="16" name="Picture 7" descr="DSC00135"/>
          <p:cNvPicPr>
            <a:picLocks noChangeAspect="1" noChangeArrowheads="1"/>
          </p:cNvPicPr>
          <p:nvPr/>
        </p:nvPicPr>
        <p:blipFill>
          <a:blip r:embed="rId9" cstate="print"/>
          <a:srcRect r="9410"/>
          <a:stretch>
            <a:fillRect/>
          </a:stretch>
        </p:blipFill>
        <p:spPr bwMode="auto">
          <a:xfrm>
            <a:off x="6072198" y="785794"/>
            <a:ext cx="3071802" cy="2540000"/>
          </a:xfrm>
          <a:prstGeom prst="rect">
            <a:avLst/>
          </a:prstGeom>
          <a:noFill/>
        </p:spPr>
      </p:pic>
      <p:pic>
        <p:nvPicPr>
          <p:cNvPr id="17" name="Picture 3" descr="C:\Users\Ноутбук\Desktop\Всякие фотки\P1020060.JPG"/>
          <p:cNvPicPr>
            <a:picLocks noChangeAspect="1" noChangeArrowheads="1"/>
          </p:cNvPicPr>
          <p:nvPr/>
        </p:nvPicPr>
        <p:blipFill>
          <a:blip r:embed="rId10" cstate="print"/>
          <a:srcRect l="11246"/>
          <a:stretch>
            <a:fillRect/>
          </a:stretch>
        </p:blipFill>
        <p:spPr bwMode="auto">
          <a:xfrm rot="20509334">
            <a:off x="259547" y="5301962"/>
            <a:ext cx="1587904" cy="1341835"/>
          </a:xfrm>
          <a:prstGeom prst="rect">
            <a:avLst/>
          </a:prstGeom>
          <a:noFill/>
        </p:spPr>
      </p:pic>
      <p:pic>
        <p:nvPicPr>
          <p:cNvPr id="18" name="Picture 4" descr="C:\Users\Ноутбук\Desktop\Всякие фотки\P1020072.JPG"/>
          <p:cNvPicPr>
            <a:picLocks noChangeAspect="1" noChangeArrowheads="1"/>
          </p:cNvPicPr>
          <p:nvPr/>
        </p:nvPicPr>
        <p:blipFill>
          <a:blip r:embed="rId11" cstate="print"/>
          <a:srcRect r="31143"/>
          <a:stretch>
            <a:fillRect/>
          </a:stretch>
        </p:blipFill>
        <p:spPr bwMode="auto">
          <a:xfrm>
            <a:off x="2643174" y="4857736"/>
            <a:ext cx="1836419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2" name="Rectangle 28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48712" cy="811195"/>
          </a:xfrm>
        </p:spPr>
        <p:txBody>
          <a:bodyPr/>
          <a:lstStyle/>
          <a:p>
            <a:pPr algn="r"/>
            <a:r>
              <a:rPr lang="ru-RU" sz="2800" b="1" dirty="0" smtClean="0">
                <a:latin typeface="Comic Sans MS" pitchFamily="66" charset="0"/>
              </a:rPr>
              <a:t>Очень </a:t>
            </a:r>
            <a:r>
              <a:rPr lang="ru-RU" sz="2800" b="1" dirty="0">
                <a:latin typeface="Comic Sans MS" pitchFamily="66" charset="0"/>
              </a:rPr>
              <a:t>быстро, как миг, промчались </a:t>
            </a:r>
            <a:r>
              <a:rPr lang="ru-RU" sz="2800" b="1" dirty="0" smtClean="0">
                <a:latin typeface="Comic Sans MS" pitchFamily="66" charset="0"/>
              </a:rPr>
              <a:t>дни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11294" name="Picture 30" descr="DSC001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2"/>
            <a:ext cx="9144000" cy="6010976"/>
          </a:xfrm>
          <a:prstGeom prst="rect">
            <a:avLst/>
          </a:prstGeom>
          <a:noFill/>
        </p:spPr>
      </p:pic>
      <p:pic>
        <p:nvPicPr>
          <p:cNvPr id="5122" name="Picture 2" descr="C:\Users\Ноутбук\Desktop\Всякие фотки\P1010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86409" cy="1189807"/>
          </a:xfrm>
          <a:prstGeom prst="rect">
            <a:avLst/>
          </a:prstGeom>
          <a:noFill/>
        </p:spPr>
      </p:pic>
      <p:pic>
        <p:nvPicPr>
          <p:cNvPr id="33" name="Picture 32" descr="C:\Users\Ноутбук\Desktop\Всякие фотки\P1010915.JPG"/>
          <p:cNvPicPr>
            <a:picLocks noChangeAspect="1" noChangeArrowheads="1"/>
          </p:cNvPicPr>
          <p:nvPr/>
        </p:nvPicPr>
        <p:blipFill>
          <a:blip r:embed="rId5" cstate="print"/>
          <a:srcRect r="9890" b="10479"/>
          <a:stretch>
            <a:fillRect/>
          </a:stretch>
        </p:blipFill>
        <p:spPr bwMode="auto">
          <a:xfrm>
            <a:off x="0" y="5500678"/>
            <a:ext cx="2395280" cy="1357322"/>
          </a:xfrm>
          <a:prstGeom prst="rect">
            <a:avLst/>
          </a:prstGeom>
          <a:noFill/>
        </p:spPr>
      </p:pic>
      <p:pic>
        <p:nvPicPr>
          <p:cNvPr id="5128" name="Picture 8" descr="C:\Users\Ноутбук\Desktop\Наши фото\102_PANA\P10204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077221">
            <a:off x="246958" y="1034003"/>
            <a:ext cx="2195684" cy="1646763"/>
          </a:xfrm>
          <a:prstGeom prst="rect">
            <a:avLst/>
          </a:prstGeom>
          <a:noFill/>
        </p:spPr>
      </p:pic>
      <p:pic>
        <p:nvPicPr>
          <p:cNvPr id="5127" name="Picture 7" descr="C:\Users\Ноутбук\Desktop\Наши фото\102_PANA\P1020590.JPG"/>
          <p:cNvPicPr>
            <a:picLocks noChangeAspect="1" noChangeArrowheads="1"/>
          </p:cNvPicPr>
          <p:nvPr/>
        </p:nvPicPr>
        <p:blipFill>
          <a:blip r:embed="rId7" cstate="print"/>
          <a:srcRect l="42254" t="14789" b="9154"/>
          <a:stretch>
            <a:fillRect/>
          </a:stretch>
        </p:blipFill>
        <p:spPr bwMode="auto">
          <a:xfrm>
            <a:off x="7679535" y="4286232"/>
            <a:ext cx="1464465" cy="2571768"/>
          </a:xfrm>
          <a:prstGeom prst="rect">
            <a:avLst/>
          </a:prstGeom>
          <a:noFill/>
        </p:spPr>
      </p:pic>
      <p:pic>
        <p:nvPicPr>
          <p:cNvPr id="36" name="Picture 5" descr="C:\Users\Ноутбук\Desktop\Наши фото\102_PANA\P102038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977289">
            <a:off x="1888522" y="1252131"/>
            <a:ext cx="2119242" cy="1589432"/>
          </a:xfrm>
          <a:prstGeom prst="rect">
            <a:avLst/>
          </a:prstGeom>
          <a:noFill/>
        </p:spPr>
      </p:pic>
      <p:pic>
        <p:nvPicPr>
          <p:cNvPr id="37" name="Picture 6" descr="C:\Users\Ноутбук\Desktop\Наши фото\102_PANA\P102043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635974">
            <a:off x="3550519" y="1309038"/>
            <a:ext cx="2143140" cy="1607355"/>
          </a:xfrm>
          <a:prstGeom prst="rect">
            <a:avLst/>
          </a:prstGeom>
          <a:noFill/>
        </p:spPr>
      </p:pic>
      <p:pic>
        <p:nvPicPr>
          <p:cNvPr id="38" name="Picture 3" descr="C:\Users\Ноутбук\Desktop\Всякие фотки\P1020060.JPG"/>
          <p:cNvPicPr>
            <a:picLocks noChangeAspect="1" noChangeArrowheads="1"/>
          </p:cNvPicPr>
          <p:nvPr/>
        </p:nvPicPr>
        <p:blipFill>
          <a:blip r:embed="rId10" cstate="print"/>
          <a:srcRect l="11246"/>
          <a:stretch>
            <a:fillRect/>
          </a:stretch>
        </p:blipFill>
        <p:spPr bwMode="auto">
          <a:xfrm rot="20509334">
            <a:off x="5566033" y="1191519"/>
            <a:ext cx="1948516" cy="1646565"/>
          </a:xfrm>
          <a:prstGeom prst="rect">
            <a:avLst/>
          </a:prstGeom>
          <a:noFill/>
        </p:spPr>
      </p:pic>
      <p:pic>
        <p:nvPicPr>
          <p:cNvPr id="39" name="Picture 3" descr="C:\Users\Ноутбук\Desktop\Всякие фотки\DCIM\100CASIO\CIMG3047.JPG"/>
          <p:cNvPicPr>
            <a:picLocks noChangeAspect="1" noChangeArrowheads="1"/>
          </p:cNvPicPr>
          <p:nvPr/>
        </p:nvPicPr>
        <p:blipFill>
          <a:blip r:embed="rId11" cstate="print"/>
          <a:srcRect t="19444"/>
          <a:stretch>
            <a:fillRect/>
          </a:stretch>
        </p:blipFill>
        <p:spPr bwMode="auto">
          <a:xfrm rot="20551117">
            <a:off x="7355826" y="1046012"/>
            <a:ext cx="1543664" cy="1865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Ноутбук\Desktop\Всякие фотки\DCIM\100CASIO\CIMG28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0960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5934670"/>
            <a:ext cx="7522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П. ЛОО, ИЮЛЬ 2010 г.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85011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Горюнов, позови нас снова</a:t>
            </a: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!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62</Words>
  <Application>Microsoft Office PowerPoint</Application>
  <PresentationFormat>Экран (4:3)</PresentationFormat>
  <Paragraphs>20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Оформление по умолчанию</vt:lpstr>
      <vt:lpstr>Слайд 1</vt:lpstr>
      <vt:lpstr>География заезда</vt:lpstr>
      <vt:lpstr>Презентации, уроки, мастер-классы точно в сроки</vt:lpstr>
      <vt:lpstr>Отдыхали, танцевали</vt:lpstr>
      <vt:lpstr>Море, солнце, кипарисы, экскурсионные круизы</vt:lpstr>
      <vt:lpstr>Плакали, расставались</vt:lpstr>
      <vt:lpstr>Очень быстро, как миг, промчались дни</vt:lpstr>
      <vt:lpstr>Слайд 8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приехали все в Сочи с разных уголков России Всероссийский слет собрал здесь цвет учительский России.</dc:title>
  <dc:creator>Елена</dc:creator>
  <cp:lastModifiedBy>Ноутбук</cp:lastModifiedBy>
  <cp:revision>26</cp:revision>
  <dcterms:created xsi:type="dcterms:W3CDTF">2010-07-23T13:49:23Z</dcterms:created>
  <dcterms:modified xsi:type="dcterms:W3CDTF">2010-07-29T21:07:16Z</dcterms:modified>
</cp:coreProperties>
</file>